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3" r:id="rId3"/>
    <p:sldId id="257" r:id="rId4"/>
    <p:sldId id="258" r:id="rId5"/>
    <p:sldId id="264" r:id="rId6"/>
    <p:sldId id="265" r:id="rId7"/>
    <p:sldId id="266" r:id="rId8"/>
    <p:sldId id="261" r:id="rId9"/>
    <p:sldId id="260" r:id="rId10"/>
    <p:sldId id="259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31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9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5" d="100"/>
          <a:sy n="75" d="100"/>
        </p:scale>
        <p:origin x="350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D29C39-0448-964E-BDD5-6FC50EE16E09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9ED44D-47C1-F743-B361-9821CFE14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053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FF02E0-F8E9-034D-865D-D8442EF66838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43FAE-BF8A-B245-A2AC-305031B08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536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43FAE-BF8A-B245-A2AC-305031B086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54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23FF-5907-EB40-B86B-D1BF9EFD74C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2878E-957A-404E-8068-328005C8A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665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23FF-5907-EB40-B86B-D1BF9EFD74C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2878E-957A-404E-8068-328005C8A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887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23FF-5907-EB40-B86B-D1BF9EFD74C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2878E-957A-404E-8068-328005C8A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26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23FF-5907-EB40-B86B-D1BF9EFD74C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2878E-957A-404E-8068-328005C8A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599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23FF-5907-EB40-B86B-D1BF9EFD74C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2878E-957A-404E-8068-328005C8A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72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23FF-5907-EB40-B86B-D1BF9EFD74C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2878E-957A-404E-8068-328005C8A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83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23FF-5907-EB40-B86B-D1BF9EFD74C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2878E-957A-404E-8068-328005C8A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5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23FF-5907-EB40-B86B-D1BF9EFD74C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2878E-957A-404E-8068-328005C8A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62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23FF-5907-EB40-B86B-D1BF9EFD74C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2878E-957A-404E-8068-328005C8A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860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23FF-5907-EB40-B86B-D1BF9EFD74C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2878E-957A-404E-8068-328005C8A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00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D23FF-5907-EB40-B86B-D1BF9EFD74C4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2878E-957A-404E-8068-328005C8AB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077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  <a:p>
            <a:pPr lvl="4"/>
            <a:r>
              <a:rPr lang="en-GB" noProof="0" dirty="0" smtClean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D23FF-5907-EB40-B86B-D1BF9EFD74C4}" type="datetimeFigureOut">
              <a:rPr lang="en-GB" noProof="0" smtClean="0"/>
              <a:t>18/11/2017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2878E-957A-404E-8068-328005C8ABB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604098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2221" y="1122363"/>
            <a:ext cx="11227558" cy="2387600"/>
          </a:xfrm>
        </p:spPr>
        <p:txBody>
          <a:bodyPr/>
          <a:lstStyle/>
          <a:p>
            <a:r>
              <a:rPr lang="en-US" b="1" dirty="0" smtClean="0"/>
              <a:t>Code for Good 2017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Nobel Prize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19889"/>
          </a:xfrm>
        </p:spPr>
        <p:txBody>
          <a:bodyPr>
            <a:normAutofit/>
          </a:bodyPr>
          <a:lstStyle/>
          <a:p>
            <a:r>
              <a:rPr lang="en-US" b="1" dirty="0" smtClean="0"/>
              <a:t>Team 14</a:t>
            </a:r>
          </a:p>
          <a:p>
            <a:r>
              <a:rPr lang="en-US" dirty="0" smtClean="0"/>
              <a:t>Andrei </a:t>
            </a:r>
            <a:r>
              <a:rPr lang="en-US" dirty="0" err="1" smtClean="0"/>
              <a:t>Nicolae</a:t>
            </a:r>
            <a:r>
              <a:rPr lang="en-US" dirty="0" smtClean="0"/>
              <a:t>, Daniel </a:t>
            </a:r>
            <a:r>
              <a:rPr lang="en-US" dirty="0" err="1" smtClean="0"/>
              <a:t>Barovbe</a:t>
            </a:r>
            <a:r>
              <a:rPr lang="en-US" dirty="0" smtClean="0"/>
              <a:t>, Joseph </a:t>
            </a:r>
            <a:r>
              <a:rPr lang="en-US" dirty="0" err="1" smtClean="0"/>
              <a:t>Sigbeku</a:t>
            </a:r>
            <a:r>
              <a:rPr lang="en-US" dirty="0" smtClean="0"/>
              <a:t>, </a:t>
            </a:r>
            <a:r>
              <a:rPr lang="en-US" dirty="0" err="1" smtClean="0"/>
              <a:t>Medardas</a:t>
            </a:r>
            <a:r>
              <a:rPr lang="en-US" dirty="0" smtClean="0"/>
              <a:t> </a:t>
            </a:r>
            <a:r>
              <a:rPr lang="en-US" dirty="0" err="1" smtClean="0"/>
              <a:t>Zobarskas</a:t>
            </a:r>
            <a:r>
              <a:rPr lang="en-US" dirty="0" smtClean="0"/>
              <a:t>, Ruben Dougall, Tom Schofield</a:t>
            </a:r>
          </a:p>
        </p:txBody>
      </p:sp>
    </p:spTree>
    <p:extLst>
      <p:ext uri="{BB962C8B-B14F-4D97-AF65-F5344CB8AC3E}">
        <p14:creationId xmlns:p14="http://schemas.microsoft.com/office/powerpoint/2010/main" val="1592573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Back-end</a:t>
            </a:r>
          </a:p>
          <a:p>
            <a:pPr lvl="1"/>
            <a:r>
              <a:rPr lang="en-US" dirty="0" smtClean="0"/>
              <a:t>Initially used </a:t>
            </a:r>
            <a:r>
              <a:rPr lang="en-US" b="1" dirty="0" smtClean="0"/>
              <a:t>Django</a:t>
            </a:r>
            <a:r>
              <a:rPr lang="en-US" dirty="0" smtClean="0"/>
              <a:t> with our own database</a:t>
            </a:r>
          </a:p>
          <a:p>
            <a:pPr lvl="1"/>
            <a:r>
              <a:rPr lang="en-US" dirty="0" smtClean="0"/>
              <a:t>Later instead used </a:t>
            </a:r>
            <a:r>
              <a:rPr lang="en-US" b="1" dirty="0" smtClean="0"/>
              <a:t>PHP</a:t>
            </a:r>
            <a:r>
              <a:rPr lang="en-US" dirty="0" smtClean="0"/>
              <a:t> and queried using Nobel’s API directly</a:t>
            </a:r>
          </a:p>
          <a:p>
            <a:pPr lvl="1"/>
            <a:r>
              <a:rPr lang="en-US" dirty="0" smtClean="0"/>
              <a:t>Used </a:t>
            </a:r>
            <a:r>
              <a:rPr lang="en-US" b="1" dirty="0" smtClean="0"/>
              <a:t>REST</a:t>
            </a:r>
            <a:r>
              <a:rPr lang="en-US" dirty="0" smtClean="0"/>
              <a:t> and </a:t>
            </a:r>
            <a:r>
              <a:rPr lang="en-US" b="1" dirty="0" smtClean="0"/>
              <a:t>linked data </a:t>
            </a:r>
            <a:r>
              <a:rPr lang="en-US" dirty="0" smtClean="0"/>
              <a:t>(</a:t>
            </a:r>
            <a:r>
              <a:rPr lang="en-US" b="1" dirty="0" smtClean="0"/>
              <a:t>SPARQL</a:t>
            </a:r>
            <a:r>
              <a:rPr lang="en-US" dirty="0" smtClean="0"/>
              <a:t>) APIs</a:t>
            </a:r>
          </a:p>
          <a:p>
            <a:pPr lvl="1"/>
            <a:r>
              <a:rPr lang="en-US" dirty="0" smtClean="0"/>
              <a:t>Originally divided </a:t>
            </a:r>
            <a:r>
              <a:rPr lang="en-US" dirty="0" smtClean="0"/>
              <a:t>into </a:t>
            </a:r>
            <a:r>
              <a:rPr lang="en-US" b="1" dirty="0" smtClean="0"/>
              <a:t>database</a:t>
            </a:r>
            <a:r>
              <a:rPr lang="en-US" dirty="0" smtClean="0"/>
              <a:t> and </a:t>
            </a:r>
            <a:r>
              <a:rPr lang="en-US" b="1" dirty="0" smtClean="0"/>
              <a:t>natural language processing </a:t>
            </a:r>
            <a:r>
              <a:rPr lang="en-US" dirty="0" smtClean="0"/>
              <a:t>sections</a:t>
            </a:r>
          </a:p>
          <a:p>
            <a:r>
              <a:rPr lang="en-US" dirty="0" smtClean="0"/>
              <a:t>Front-end</a:t>
            </a:r>
          </a:p>
          <a:p>
            <a:pPr lvl="1"/>
            <a:r>
              <a:rPr lang="en-US" b="1" dirty="0" err="1" smtClean="0"/>
              <a:t>Paper.js</a:t>
            </a:r>
            <a:r>
              <a:rPr lang="en-US" dirty="0" smtClean="0"/>
              <a:t> on top of HTML5 Canvas</a:t>
            </a:r>
          </a:p>
        </p:txBody>
      </p:sp>
    </p:spTree>
    <p:extLst>
      <p:ext uri="{BB962C8B-B14F-4D97-AF65-F5344CB8AC3E}">
        <p14:creationId xmlns:p14="http://schemas.microsoft.com/office/powerpoint/2010/main" val="88911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Finish and make </a:t>
            </a:r>
            <a:r>
              <a:rPr lang="en-US" dirty="0" smtClean="0"/>
              <a:t>production-ready</a:t>
            </a:r>
          </a:p>
          <a:p>
            <a:r>
              <a:rPr lang="en-US" dirty="0" smtClean="0"/>
              <a:t>Make mobile-friendly</a:t>
            </a:r>
            <a:endParaRPr lang="en-US" dirty="0" smtClean="0"/>
          </a:p>
          <a:p>
            <a:r>
              <a:rPr lang="en-US" dirty="0" err="1" smtClean="0"/>
              <a:t>Utilise</a:t>
            </a:r>
            <a:r>
              <a:rPr lang="en-US" dirty="0" smtClean="0"/>
              <a:t> all of the available data</a:t>
            </a:r>
          </a:p>
          <a:p>
            <a:r>
              <a:rPr lang="en-US" dirty="0" smtClean="0"/>
              <a:t>More suggestions</a:t>
            </a:r>
          </a:p>
          <a:p>
            <a:r>
              <a:rPr lang="en-US" dirty="0" smtClean="0"/>
              <a:t>Add “achievements”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47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8517"/>
            <a:ext cx="10515600" cy="1325563"/>
          </a:xfrm>
        </p:spPr>
        <p:txBody>
          <a:bodyPr/>
          <a:lstStyle/>
          <a:p>
            <a:r>
              <a:rPr lang="en-US" dirty="0" smtClean="0"/>
              <a:t>Current 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00" y="973317"/>
            <a:ext cx="10043200" cy="607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32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4095" y="406738"/>
            <a:ext cx="4120644" cy="5288161"/>
          </a:xfrm>
          <a:prstGeom prst="rect">
            <a:avLst/>
          </a:prstGeom>
          <a:effectLst>
            <a:outerShdw blurRad="381000" dist="101600" dir="5400000" sx="103000" sy="103000" algn="t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7032" y="3637603"/>
            <a:ext cx="3098042" cy="3015681"/>
          </a:xfrm>
          <a:prstGeom prst="rect">
            <a:avLst/>
          </a:prstGeom>
          <a:effectLst>
            <a:outerShdw blurRad="381000" dist="101600" dir="5400000" sx="103000" sy="103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9273" y="1520175"/>
            <a:ext cx="5463207" cy="4351338"/>
          </a:xfrm>
        </p:spPr>
        <p:txBody>
          <a:bodyPr/>
          <a:lstStyle/>
          <a:p>
            <a:r>
              <a:rPr lang="en-US" dirty="0" smtClean="0"/>
              <a:t>Quite extensive</a:t>
            </a:r>
          </a:p>
          <a:p>
            <a:r>
              <a:rPr lang="en-US" dirty="0" smtClean="0"/>
              <a:t>Includes facts and biography for each laureate</a:t>
            </a:r>
          </a:p>
          <a:p>
            <a:r>
              <a:rPr lang="en-US" dirty="0" smtClean="0"/>
              <a:t>Offers search function</a:t>
            </a:r>
          </a:p>
        </p:txBody>
      </p:sp>
    </p:spTree>
    <p:extLst>
      <p:ext uri="{BB962C8B-B14F-4D97-AF65-F5344CB8AC3E}">
        <p14:creationId xmlns:p14="http://schemas.microsoft.com/office/powerpoint/2010/main" val="647272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of Current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is restricted to a specific laureate</a:t>
            </a:r>
          </a:p>
          <a:p>
            <a:r>
              <a:rPr lang="en-US" dirty="0" smtClean="0"/>
              <a:t>Search results are not very readable</a:t>
            </a:r>
          </a:p>
          <a:p>
            <a:r>
              <a:rPr lang="en-US" dirty="0" smtClean="0"/>
              <a:t>Recommended topics are limited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73" y="3899070"/>
            <a:ext cx="6462131" cy="2180802"/>
          </a:xfrm>
          <a:prstGeom prst="rect">
            <a:avLst/>
          </a:prstGeom>
          <a:effectLst>
            <a:outerShdw blurRad="381000" dist="76200" dir="5400000" sx="103000" sy="103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128" y="3580217"/>
            <a:ext cx="2512650" cy="3025332"/>
          </a:xfrm>
          <a:prstGeom prst="rect">
            <a:avLst/>
          </a:prstGeom>
          <a:effectLst>
            <a:outerShdw blurRad="381000" dist="76200" dir="5400000" sx="103000" sy="103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2916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94898"/>
            <a:ext cx="10515600" cy="5197553"/>
          </a:xfrm>
          <a:prstGeom prst="rect">
            <a:avLst/>
          </a:prstGeom>
          <a:effectLst>
            <a:outerShdw blurRad="381000" dist="76200" dir="5400000" sx="103000" sy="103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8517"/>
            <a:ext cx="10515600" cy="1325563"/>
          </a:xfrm>
        </p:spPr>
        <p:txBody>
          <a:bodyPr/>
          <a:lstStyle/>
          <a:p>
            <a:r>
              <a:rPr lang="en-US" dirty="0" smtClean="0"/>
              <a:t>Our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968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92180"/>
            <a:ext cx="10503090" cy="5191370"/>
          </a:xfrm>
          <a:prstGeom prst="rect">
            <a:avLst/>
          </a:prstGeom>
          <a:effectLst>
            <a:outerShdw blurRad="381000" dist="76200" dir="5400000" sx="103000" sy="103000" algn="t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8517"/>
            <a:ext cx="10515600" cy="1325563"/>
          </a:xfrm>
        </p:spPr>
        <p:txBody>
          <a:bodyPr/>
          <a:lstStyle/>
          <a:p>
            <a:r>
              <a:rPr lang="en-US" dirty="0" smtClean="0"/>
              <a:t>Our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348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8517"/>
            <a:ext cx="10515600" cy="1325563"/>
          </a:xfrm>
        </p:spPr>
        <p:txBody>
          <a:bodyPr/>
          <a:lstStyle/>
          <a:p>
            <a:r>
              <a:rPr lang="en-US" dirty="0" smtClean="0"/>
              <a:t>Our System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94899"/>
            <a:ext cx="10515600" cy="5197554"/>
          </a:xfrm>
          <a:prstGeom prst="rect">
            <a:avLst/>
          </a:prstGeom>
          <a:effectLst>
            <a:outerShdw blurRad="381000" dist="76200" dir="5400000" sx="103000" sy="103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7589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Visually appealing to users</a:t>
            </a:r>
          </a:p>
          <a:p>
            <a:r>
              <a:rPr lang="en-US" dirty="0" smtClean="0"/>
              <a:t>Much improved user experience; simple interaction with data</a:t>
            </a:r>
          </a:p>
          <a:p>
            <a:r>
              <a:rPr lang="en-US" dirty="0" smtClean="0"/>
              <a:t>Allows visual exploration of content</a:t>
            </a:r>
          </a:p>
          <a:p>
            <a:r>
              <a:rPr lang="en-US" dirty="0" smtClean="0"/>
              <a:t>Displays related topics and people in a comprehensible manner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25167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</a:p>
          <a:p>
            <a:r>
              <a:rPr lang="en-US" dirty="0" smtClean="0"/>
              <a:t>Natural language processing</a:t>
            </a:r>
          </a:p>
          <a:p>
            <a:pPr lvl="1"/>
            <a:r>
              <a:rPr lang="en-US" dirty="0" smtClean="0"/>
              <a:t>Allows user to not know exactly what to search for</a:t>
            </a:r>
          </a:p>
          <a:p>
            <a:pPr lvl="1"/>
            <a:r>
              <a:rPr lang="en-US" dirty="0" smtClean="0"/>
              <a:t>Essentially converts search term into API query</a:t>
            </a:r>
          </a:p>
          <a:p>
            <a:r>
              <a:rPr lang="en-US" dirty="0" smtClean="0"/>
              <a:t>User interface</a:t>
            </a:r>
          </a:p>
          <a:p>
            <a:pPr lvl="1"/>
            <a:r>
              <a:rPr lang="en-US" dirty="0" smtClean="0"/>
              <a:t>Easy-to-use; simple navigation</a:t>
            </a:r>
          </a:p>
          <a:p>
            <a:pPr lvl="1"/>
            <a:r>
              <a:rPr lang="en-US" dirty="0" smtClean="0"/>
              <a:t>Provides a visual exploration in a tree format</a:t>
            </a:r>
          </a:p>
          <a:p>
            <a:pPr lvl="2"/>
            <a:r>
              <a:rPr lang="en-US" dirty="0" smtClean="0"/>
              <a:t>Displays disciplines (e.g. physics, chemistry, peace), fields within these disciplines, and laureates within these fields</a:t>
            </a:r>
          </a:p>
        </p:txBody>
      </p:sp>
    </p:spTree>
    <p:extLst>
      <p:ext uri="{BB962C8B-B14F-4D97-AF65-F5344CB8AC3E}">
        <p14:creationId xmlns:p14="http://schemas.microsoft.com/office/powerpoint/2010/main" val="600207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305</TotalTime>
  <Words>219</Words>
  <Application>Microsoft Macintosh PowerPoint</Application>
  <PresentationFormat>Widescreen</PresentationFormat>
  <Paragraphs>44</Paragraphs>
  <Slides>11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Avenir Book</vt:lpstr>
      <vt:lpstr>Calibri</vt:lpstr>
      <vt:lpstr>Arial</vt:lpstr>
      <vt:lpstr>Office Theme</vt:lpstr>
      <vt:lpstr>Code for Good 2017: Nobel Prize</vt:lpstr>
      <vt:lpstr>Current System</vt:lpstr>
      <vt:lpstr>Current System</vt:lpstr>
      <vt:lpstr>Limitations of Current System</vt:lpstr>
      <vt:lpstr>Our System</vt:lpstr>
      <vt:lpstr>Our System</vt:lpstr>
      <vt:lpstr>Our System</vt:lpstr>
      <vt:lpstr>Our System</vt:lpstr>
      <vt:lpstr>Our System</vt:lpstr>
      <vt:lpstr>Technologies</vt:lpstr>
      <vt:lpstr>Next Steps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Dougall, Ruben</dc:creator>
  <cp:lastModifiedBy>Dougall, Ruben</cp:lastModifiedBy>
  <cp:revision>83</cp:revision>
  <cp:lastPrinted>2017-11-18T10:25:09Z</cp:lastPrinted>
  <dcterms:created xsi:type="dcterms:W3CDTF">2017-11-18T06:26:04Z</dcterms:created>
  <dcterms:modified xsi:type="dcterms:W3CDTF">2017-11-18T11:34:54Z</dcterms:modified>
</cp:coreProperties>
</file>

<file path=docProps/thumbnail.jpeg>
</file>